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15"/>
    <p:restoredTop sz="96301"/>
  </p:normalViewPr>
  <p:slideViewPr>
    <p:cSldViewPr snapToGrid="0" snapToObjects="1">
      <p:cViewPr varScale="1">
        <p:scale>
          <a:sx n="153" d="100"/>
          <a:sy n="153" d="100"/>
        </p:scale>
        <p:origin x="176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27351" y="2887444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980533" y="3474738"/>
            <a:ext cx="2486212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Aanvraagronde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182390" y="3782501"/>
            <a:ext cx="2227942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start op 02/04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Europese Unie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43631" y="972229"/>
            <a:ext cx="5503509" cy="533247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5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Hier vind je teamgenoten!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523788" y="282455"/>
            <a:ext cx="2019751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Europese Unie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9EB173C-BFBE-F35F-BCDD-0CE25F25F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6135" r="-2513"/>
          <a:stretch/>
        </p:blipFill>
        <p:spPr>
          <a:xfrm>
            <a:off x="111143" y="3970757"/>
            <a:ext cx="1289865" cy="100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A313358-B08C-3291-B8E3-CC178C7598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8C5E189-5BA5-189B-CF24-439EEF7F84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BE" dirty="0"/>
              <a:t>start op 30/10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D5EA677-216A-DA94-1911-DA5DA9BE8A5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8E88025-3FE4-EF72-48C7-399F18E79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8797" y="4165158"/>
            <a:ext cx="813222" cy="81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CC06CEB-7021-4524-BD45-D7AC46FCAF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11689</TotalTime>
  <Words>3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2025-09-03T07:54:22Z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2025-09-03T07:54:21Z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ccbadc0f-8e1a-4635-99a5-46926e2ae1d6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